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notesMasterIdLst>
    <p:notesMasterId r:id="rId22"/>
  </p:notesMasterIdLst>
  <p:sldIdLst>
    <p:sldId id="276" r:id="rId2"/>
    <p:sldId id="256" r:id="rId3"/>
    <p:sldId id="259" r:id="rId4"/>
    <p:sldId id="260" r:id="rId5"/>
    <p:sldId id="283" r:id="rId6"/>
    <p:sldId id="258" r:id="rId7"/>
    <p:sldId id="281" r:id="rId8"/>
    <p:sldId id="264" r:id="rId9"/>
    <p:sldId id="279" r:id="rId10"/>
    <p:sldId id="282" r:id="rId11"/>
    <p:sldId id="280" r:id="rId12"/>
    <p:sldId id="263" r:id="rId13"/>
    <p:sldId id="284" r:id="rId14"/>
    <p:sldId id="261" r:id="rId15"/>
    <p:sldId id="273" r:id="rId16"/>
    <p:sldId id="266" r:id="rId17"/>
    <p:sldId id="267" r:id="rId18"/>
    <p:sldId id="271" r:id="rId19"/>
    <p:sldId id="269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99" autoAdjust="0"/>
  </p:normalViewPr>
  <p:slideViewPr>
    <p:cSldViewPr snapToGrid="0">
      <p:cViewPr varScale="1">
        <p:scale>
          <a:sx n="61" d="100"/>
          <a:sy n="61" d="100"/>
        </p:scale>
        <p:origin x="1626" y="3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336AF-E916-457D-BC25-F60B7A0A5EA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3E1B-7B20-44D1-9468-1A8A4D19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4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শিক্ষার্থী</a:t>
            </a:r>
            <a:r>
              <a:rPr lang="en-US" baseline="0" dirty="0" err="1" smtClean="0"/>
              <a:t>দের</a:t>
            </a:r>
            <a:r>
              <a:rPr lang="bn-IN" baseline="0" dirty="0" smtClean="0"/>
              <a:t> </a:t>
            </a:r>
            <a:r>
              <a:rPr lang="en-US" baseline="0" dirty="0" err="1" smtClean="0"/>
              <a:t>আজকের</a:t>
            </a:r>
            <a:r>
              <a:rPr lang="en-US" baseline="0" dirty="0" smtClean="0"/>
              <a:t> </a:t>
            </a:r>
            <a:r>
              <a:rPr lang="bn-IN" baseline="0" dirty="0" smtClean="0"/>
              <a:t>পাঠে মনোযোগ </a:t>
            </a:r>
            <a:r>
              <a:rPr lang="en-US" baseline="0" dirty="0" err="1" smtClean="0"/>
              <a:t>আকর্ষণের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bn-IN" baseline="0" dirty="0" smtClean="0"/>
              <a:t> 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দেখানোর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জানানো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শিক্ষাক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ইচ্ছা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করলে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অন্যভাবেও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জানাতে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প্রবেন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60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(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রোবট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)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এরিস্টটলের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বানানোর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?(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লিওনার্দো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দ্য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ভিঞ্চি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)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জোড়ায় বসে করবে। সময় নির্দিষ্ট করে দিন। সর্বশেষে শিক্ষার্থীরা কী কাজ করবে বা আপনার নির্দেশনা বুঝল কিনা যাচাই করে কাজটি করতে বলবেন।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4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9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উপকৃত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হই</a:t>
            </a:r>
            <a:r>
              <a:rPr lang="en-US" baseline="0" dirty="0" smtClean="0"/>
              <a:t> 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প্রদানের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আপনি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দেখাবে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5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জিনিসগুলো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করছে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প্রদানের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আপনি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23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সম্ভাব্য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:  ।  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খনির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দেয়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পরিস্কার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কারখানায়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রোবটকে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পাঠানো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মহাশূন্যে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তথ্য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জানার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12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13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 মাউস ক্লিক করে নেওয়ার মাধ্যমে উত্তর নেওয়ার চেষ্টা করতে হবে।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9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সম্ভাব্য</a:t>
            </a:r>
            <a:r>
              <a:rPr lang="en-US" dirty="0" smtClean="0"/>
              <a:t> </a:t>
            </a:r>
            <a:r>
              <a:rPr lang="en-US" dirty="0" err="1" smtClean="0"/>
              <a:t>উত্তর</a:t>
            </a:r>
            <a:r>
              <a:rPr lang="en-US" dirty="0" smtClean="0"/>
              <a:t>: </a:t>
            </a:r>
            <a:r>
              <a:rPr lang="en-US" dirty="0" err="1" smtClean="0"/>
              <a:t>রোবট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বানাতে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কিছু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পড়তে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হয়,অনেক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কৌশল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শিখতে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প্রয়োজন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বুদ্ধি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নিত্যনতুন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চিন্তা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ক্ষমতা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মাথা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খাটানো</a:t>
            </a:r>
            <a:r>
              <a:rPr lang="en-US" baseline="0" dirty="0" smtClean="0"/>
              <a:t>।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98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5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0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দেখছ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?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প্রদানের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আপনি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উত্তরটি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রোবট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) 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ঘোষণা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করবেন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   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6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বলে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শিক্ষার্থীরা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4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6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এঁকেছেন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97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ভিডিওটিতে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1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থেকে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জেনে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নিবেন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কিসের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আপনি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সঠিক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উত্তরটি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দেখাবেন</a:t>
            </a:r>
            <a:r>
              <a:rPr lang="en-US" baseline="0" dirty="0" smtClean="0"/>
              <a:t>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43E1B-7B20-44D1-9468-1A8A4D19C1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9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7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6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7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74BF9-43FB-4819-BDA7-5198A384772A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1FD0179-ECEE-4D0B-827B-E37CBF895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5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9218" y="6228522"/>
            <a:ext cx="1921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Md</a:t>
            </a:r>
            <a:r>
              <a:rPr lang="en-US" sz="1400" dirty="0" smtClean="0"/>
              <a:t> Abu Hasan </a:t>
            </a:r>
            <a:r>
              <a:rPr lang="en-US" sz="1400" dirty="0" err="1" smtClean="0"/>
              <a:t>Sarder</a:t>
            </a:r>
            <a:endParaRPr lang="en-US" sz="1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895149" y="18902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895149" y="2056713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05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210" y="1231136"/>
            <a:ext cx="8412480" cy="452431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অবস্থায়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অছে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/>
          </a:p>
          <a:p>
            <a:pPr algn="ctr"/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বেন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নিজের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মত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প্রশ্ন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বিয়োজন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।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632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4186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55320"/>
            <a:ext cx="8534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4713" y="3470860"/>
            <a:ext cx="5718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727" y="5118483"/>
            <a:ext cx="5386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হাঁস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হেঁটে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বেড়াচ্ছে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978002"/>
              </p:ext>
            </p:extLst>
          </p:nvPr>
        </p:nvGraphicFramePr>
        <p:xfrm>
          <a:off x="3974720" y="2082753"/>
          <a:ext cx="1519430" cy="1282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4720" y="2082753"/>
                        <a:ext cx="1519430" cy="1282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53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1" y="37217"/>
            <a:ext cx="402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এগুলো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3905" y="3456324"/>
            <a:ext cx="2520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হাঁসের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" y="3995678"/>
            <a:ext cx="8784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১৭০০-১৯০০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ছোটখাটো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বানানোর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সফল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হয়েছিলেন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এদের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অন্যতম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ছিলেন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জ্যাঁক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ভকেনসন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তিনি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হাঁস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বানিয়েছিলেন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যেটা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গলা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বাড়াতে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পারতো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পাখা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নাড়াতে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পারতো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28" y="720048"/>
            <a:ext cx="4601396" cy="2822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7" y="739983"/>
            <a:ext cx="3737268" cy="28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Wave 8"/>
          <p:cNvSpPr/>
          <p:nvPr/>
        </p:nvSpPr>
        <p:spPr>
          <a:xfrm>
            <a:off x="117565" y="444009"/>
            <a:ext cx="8789952" cy="927591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4" name="Wave 13"/>
          <p:cNvSpPr/>
          <p:nvPr/>
        </p:nvSpPr>
        <p:spPr>
          <a:xfrm>
            <a:off x="117565" y="5663148"/>
            <a:ext cx="8916076" cy="927127"/>
          </a:xfrm>
          <a:prstGeom prst="wav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এরিস্টটলের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বানানোর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2" y="1702725"/>
            <a:ext cx="5091722" cy="38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10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5771" y="312990"/>
            <a:ext cx="622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ষ্কা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1" y="1143986"/>
            <a:ext cx="6255657" cy="437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743" y="5646057"/>
            <a:ext cx="8824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বিপজ্জনক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পক্ষে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কঠিন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অসম্ভব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রকম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দেওয়ার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আবিস্কার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4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5271" y="107974"/>
            <a:ext cx="65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উপকৃত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9493" y="4766251"/>
            <a:ext cx="2617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92" y="3842921"/>
            <a:ext cx="8997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খনির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ষ্কা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কারখানায়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রোবটকে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পাঠানো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মহাশূন্যে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অনেক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মানূষের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নাচতে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এমনকি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ওদিক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তাকিয়ে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বানানো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মেধাশ্রমের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11" y="815861"/>
            <a:ext cx="4560116" cy="2566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6" y="815860"/>
            <a:ext cx="4106444" cy="25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5496" y="-33371"/>
            <a:ext cx="424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374" y="4856552"/>
            <a:ext cx="8825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১৯১৩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সালে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হেনরি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ফোর্ড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কারখানায়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সর্বপ্রথম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স্বয়ংক্রিয়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লাগিয়েছিলেন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স্বয়ংক্রিয়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১৯২০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সালের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শব্দটির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প্রচলন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নাট্যকার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ক্যারেল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কাপেক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98" y="607249"/>
            <a:ext cx="6411366" cy="3608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6361" y="4213077"/>
            <a:ext cx="573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কারখানায়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1302" y="-121920"/>
            <a:ext cx="4468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দলগত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" y="5405516"/>
            <a:ext cx="903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মেটায়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তালিকা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409"/>
            <a:ext cx="9144000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775" y="1003482"/>
            <a:ext cx="885157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মানুষের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পক্ষে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কঠিন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আবিস্কার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3994" y="2003639"/>
            <a:ext cx="227076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(খ)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উড়োজাহাজ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775" y="2833789"/>
            <a:ext cx="338196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(গ)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রকেট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9233" y="2833789"/>
            <a:ext cx="296200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(ঘ)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যন্ত্রপাতি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775" y="3660755"/>
            <a:ext cx="861536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চিন্তা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   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74" y="5218683"/>
            <a:ext cx="337636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(গ)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প্লুটো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4775" y="1961147"/>
            <a:ext cx="335876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(ক)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3379" y="532951"/>
            <a:ext cx="3173618" cy="407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32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8763" y="5949776"/>
            <a:ext cx="2928937" cy="553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1966" y="5944863"/>
            <a:ext cx="2928937" cy="596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66354" y="4313881"/>
            <a:ext cx="243840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(খ)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এরিস্টটল</a:t>
            </a:r>
            <a:r>
              <a:rPr lang="en-US" sz="320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4775" y="4524651"/>
            <a:ext cx="332304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ক)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সক্রেটিস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6354" y="5077279"/>
            <a:ext cx="27693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(ঘ)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উইলিয়াম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হার্ভে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5981" y="-42073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736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3" grpId="9" animBg="1"/>
      <p:bldP spid="3" grpId="10" animBg="1"/>
      <p:bldP spid="3" grpId="11" animBg="1"/>
      <p:bldP spid="4" grpId="0" animBg="1"/>
      <p:bldP spid="4" grpId="1" animBg="1"/>
      <p:bldP spid="4" grpId="2" animBg="1"/>
      <p:bldP spid="4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448496" y="1267074"/>
            <a:ext cx="2489468" cy="553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আবার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4811" y="-66865"/>
            <a:ext cx="196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1911" y="656704"/>
            <a:ext cx="3366502" cy="407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বের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52075"/>
            <a:ext cx="2881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32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" y="2139551"/>
            <a:ext cx="2918478" cy="7186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যন্ত্রমানব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383280" y="2139551"/>
            <a:ext cx="2865133" cy="731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273215" y="2177349"/>
            <a:ext cx="2791955" cy="681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নিজে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না     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063732" y="3521885"/>
            <a:ext cx="1985672" cy="4779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(ঘ)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ও iii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56157" y="3578927"/>
            <a:ext cx="1943102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(গ)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280" y="3553429"/>
            <a:ext cx="2178832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(ক)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ii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399" y="4043294"/>
            <a:ext cx="887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জ্যাঁক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দ্য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ভকেনসন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হাঁস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আকৃতির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বানিয়েছিলেন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---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938" y="4763387"/>
            <a:ext cx="2836068" cy="8086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গলা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বাড়াতে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পারতো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091640" y="4760438"/>
            <a:ext cx="2836068" cy="8382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ii)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পাখা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নাড়াতে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পারতো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124727" y="4736798"/>
            <a:ext cx="2795575" cy="885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NikoshBAN" pitchFamily="2" charset="0"/>
                <a:cs typeface="NikoshBAN" pitchFamily="2" charset="0"/>
              </a:rPr>
              <a:t>iii)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উড়তে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পারতো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1938" y="2944237"/>
            <a:ext cx="301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304" y="5551855"/>
            <a:ext cx="325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35280" y="6154844"/>
            <a:ext cx="2240348" cy="4286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(ক)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iওii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94847" y="3553429"/>
            <a:ext cx="1915741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খ)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ii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760665" y="6094502"/>
            <a:ext cx="2267553" cy="572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(ঘ)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ও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ii,iii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07565" y="6154843"/>
            <a:ext cx="1614491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(খ)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53993" y="6166372"/>
            <a:ext cx="2002924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(গ)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48495" y="1259631"/>
            <a:ext cx="2579723" cy="5966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92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7" grpId="11" animBg="1"/>
      <p:bldP spid="3" grpId="0" animBg="1"/>
      <p:bldP spid="26" grpId="0" animBg="1"/>
      <p:bldP spid="26" grpId="1" animBg="1"/>
      <p:bldP spid="26" grpId="2" animBg="1"/>
      <p:bldP spid="26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4363" y="-109993"/>
            <a:ext cx="3016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" y="5486722"/>
            <a:ext cx="9006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তুমি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যদি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চাও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তোমাকে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07749" y="905670"/>
            <a:ext cx="5121969" cy="3618610"/>
            <a:chOff x="2078931" y="1149332"/>
            <a:chExt cx="4289212" cy="2753197"/>
          </a:xfrm>
        </p:grpSpPr>
        <p:sp>
          <p:nvSpPr>
            <p:cNvPr id="2" name="Isosceles Triangle 1"/>
            <p:cNvSpPr/>
            <p:nvPr/>
          </p:nvSpPr>
          <p:spPr>
            <a:xfrm>
              <a:off x="2078931" y="1149332"/>
              <a:ext cx="4289212" cy="1303087"/>
            </a:xfrm>
            <a:prstGeom prst="triangl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547323" y="2452419"/>
              <a:ext cx="3345661" cy="145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76969" y="2696081"/>
              <a:ext cx="539760" cy="72505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227759" y="2696081"/>
              <a:ext cx="530847" cy="72505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1809" y="2542074"/>
              <a:ext cx="725004" cy="120644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763" y="1827770"/>
            <a:ext cx="2885697" cy="36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766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881" y="-259079"/>
            <a:ext cx="377989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115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 b="6249"/>
          <a:stretch/>
        </p:blipFill>
        <p:spPr>
          <a:xfrm>
            <a:off x="2570830" y="1115559"/>
            <a:ext cx="414528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182711"/>
            <a:ext cx="8686800" cy="6388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1264" y="0"/>
            <a:ext cx="563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সকলকে</a:t>
            </a:r>
            <a:r>
              <a:rPr lang="en-US" sz="8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8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5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4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4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51" y="1015663"/>
            <a:ext cx="4133571" cy="5417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5700" y="5344771"/>
            <a:ext cx="298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2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: ১, </a:t>
            </a:r>
            <a:r>
              <a:rPr lang="en-US" sz="2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:, </a:t>
            </a:r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৮  </a:t>
            </a:r>
            <a:r>
              <a:rPr lang="en-US" sz="2000" dirty="0" err="1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0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৫০ </a:t>
            </a:r>
            <a:r>
              <a:rPr lang="en-US" sz="2000" dirty="0" err="1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2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    </a:t>
            </a:r>
            <a:endParaRPr lang="en-US" sz="2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1581" y="0"/>
            <a:ext cx="245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60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77" y="3878312"/>
            <a:ext cx="5119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আবু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হাচান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সরদার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চুয়াডাঙ্গা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কৃষ্ণনগর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কেশবপুর,যশোর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 </a:t>
            </a:r>
          </a:p>
          <a:p>
            <a:r>
              <a:rPr lang="en-US" sz="3200" dirty="0" err="1">
                <a:latin typeface="NikoshBAN" pitchFamily="2" charset="0"/>
                <a:cs typeface="NikoshBAN" pitchFamily="2" charset="0"/>
              </a:rPr>
              <a:t>সেল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 ০১৭১৫৩০৯৪২৩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1" y="800100"/>
            <a:ext cx="3169845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665" y="2138511"/>
            <a:ext cx="8730669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---</a:t>
            </a:r>
          </a:p>
          <a:p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টের বৈশিষ্ট্য ব্যাখ্যা করতে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ষ্কারে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প্রক্রিয়া বর্ণনা করতে পারবে     </a:t>
            </a: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ষ্কা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প্রয়োজনীয়তা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176185" y="588392"/>
            <a:ext cx="8730669" cy="1231835"/>
          </a:xfrm>
          <a:prstGeom prst="wav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en-US" sz="7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471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" y="228600"/>
            <a:ext cx="8534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এখন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208" y="3429000"/>
            <a:ext cx="636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দেখলে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1298" y="5430813"/>
            <a:ext cx="6831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কীভাবে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কারখানায়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753933"/>
              </p:ext>
            </p:extLst>
          </p:nvPr>
        </p:nvGraphicFramePr>
        <p:xfrm>
          <a:off x="3513173" y="2230413"/>
          <a:ext cx="1399015" cy="1180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3173" y="2230413"/>
                        <a:ext cx="1399015" cy="1180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55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52" y="33708"/>
            <a:ext cx="890909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ছবি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453" y="78440"/>
            <a:ext cx="8909094" cy="10156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অসম্ভব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6488" y="6015639"/>
            <a:ext cx="3847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4" y="1226632"/>
            <a:ext cx="7183511" cy="478900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853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2421" y="279378"/>
            <a:ext cx="698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তোমরা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0667" y="2079469"/>
            <a:ext cx="1495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থালা</a:t>
            </a:r>
            <a:r>
              <a:rPr lang="en-US" sz="6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98098"/>
            <a:ext cx="899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যন্ত্রমানব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কলক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ব্জা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না।  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91" y="879140"/>
            <a:ext cx="4718958" cy="4718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5851" y="1710137"/>
            <a:ext cx="3208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064226"/>
            <a:ext cx="137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-47297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3828" y="0"/>
            <a:ext cx="4197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কিসের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3824" y="1200329"/>
            <a:ext cx="2912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8" y="855344"/>
            <a:ext cx="5338739" cy="355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414503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              </a:t>
            </a:r>
            <a:r>
              <a:rPr lang="en-US" sz="4000" u="sng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রোবটের</a:t>
            </a:r>
            <a:r>
              <a:rPr lang="en-US" sz="4000" u="sng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u="sng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ধারণা</a:t>
            </a:r>
            <a:endParaRPr lang="en-US" sz="4000" u="sng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ভাবনা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চিন্তা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মহাপণ্ডিত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এরিস্টটল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৩২০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খ্রিষ্টপূর্বাব্দে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তিনিই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ধারণার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শোনান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তিনি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ভাবলেন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আহা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এমন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যদি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পারতাম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আদেশ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দিলেই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ঠিক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ঠিক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ফেলতে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1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2319" r="2471" b="29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4539" y="59394"/>
            <a:ext cx="325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ছবিটি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357" y="3756913"/>
            <a:ext cx="3752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লিওনার্দো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দ্য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ভিঞ্চি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82" y="903856"/>
            <a:ext cx="3787329" cy="4544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9" y="5556619"/>
            <a:ext cx="8801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এরিস্টটলের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রোবট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বানানোর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করেছিলেন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আরেকজন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প্রতিভাধর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মানুষ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লিওনার্দো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দ্য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ভিঞ্চি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5269" y="971854"/>
            <a:ext cx="276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মোনালিসার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993" y="2375054"/>
            <a:ext cx="291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এঁকেছেন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    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3" grpId="0"/>
      <p:bldP spid="8" grpId="0"/>
    </p:bldLst>
  </p:timing>
</p:sld>
</file>

<file path=ppt/theme/theme1.xml><?xml version="1.0" encoding="utf-8"?>
<a:theme xmlns:a="http://schemas.openxmlformats.org/drawingml/2006/main" name="48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480</Template>
  <TotalTime>3477</TotalTime>
  <Words>1032</Words>
  <Application>Microsoft Office PowerPoint</Application>
  <PresentationFormat>On-screen Show (4:3)</PresentationFormat>
  <Paragraphs>130</Paragraphs>
  <Slides>20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NikoshBAN</vt:lpstr>
      <vt:lpstr>Vrinda</vt:lpstr>
      <vt:lpstr>480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AS</dc:creator>
  <cp:lastModifiedBy>DELL</cp:lastModifiedBy>
  <cp:revision>919</cp:revision>
  <dcterms:created xsi:type="dcterms:W3CDTF">2015-07-11T10:34:56Z</dcterms:created>
  <dcterms:modified xsi:type="dcterms:W3CDTF">2016-08-06T15:10:08Z</dcterms:modified>
</cp:coreProperties>
</file>